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1" r:id="rId1"/>
  </p:sldMasterIdLst>
  <p:notesMasterIdLst>
    <p:notesMasterId r:id="rId53"/>
  </p:notesMasterIdLst>
  <p:handoutMasterIdLst>
    <p:handoutMasterId r:id="rId54"/>
  </p:handoutMasterIdLst>
  <p:sldIdLst>
    <p:sldId id="256" r:id="rId2"/>
    <p:sldId id="257" r:id="rId3"/>
    <p:sldId id="307" r:id="rId4"/>
    <p:sldId id="267" r:id="rId5"/>
    <p:sldId id="308" r:id="rId6"/>
    <p:sldId id="355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51" r:id="rId49"/>
    <p:sldId id="352" r:id="rId50"/>
    <p:sldId id="353" r:id="rId51"/>
    <p:sldId id="354" r:id="rId5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50021"/>
    <a:srgbClr val="6600CC"/>
    <a:srgbClr val="800080"/>
    <a:srgbClr val="9900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0" autoAdjust="0"/>
  </p:normalViewPr>
  <p:slideViewPr>
    <p:cSldViewPr>
      <p:cViewPr varScale="1">
        <p:scale>
          <a:sx n="52" d="100"/>
          <a:sy n="52" d="100"/>
        </p:scale>
        <p:origin x="-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2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2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92A1FAC7-E505-4C93-B8C2-DBF28A258FB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722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19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1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519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19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19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6590993E-34F3-4157-8A9A-01AD779F8BD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288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AA1A43-FBA7-4F92-8D16-9A8AA6208D57}" type="slidenum">
              <a:rPr lang="en-US"/>
              <a:pPr/>
              <a:t>1</a:t>
            </a:fld>
            <a:endParaRPr lang="en-US"/>
          </a:p>
        </p:txBody>
      </p:sp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91DF51-8EB4-4851-BAB6-3B31578B3B27}" type="slidenum">
              <a:rPr lang="en-US"/>
              <a:pPr/>
              <a:t>2</a:t>
            </a:fld>
            <a:endParaRPr lang="en-US"/>
          </a:p>
        </p:txBody>
      </p:sp>
      <p:sp>
        <p:nvSpPr>
          <p:cNvPr id="25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E65F0E-54B5-4555-AD79-BB39FF3F536F}" type="slidenum">
              <a:rPr lang="en-US"/>
              <a:pPr/>
              <a:t>3</a:t>
            </a:fld>
            <a:endParaRPr lang="en-US"/>
          </a:p>
        </p:txBody>
      </p:sp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6A48CA-AC73-45A6-9F57-E55C996A6E6E}" type="slidenum">
              <a:rPr lang="en-US"/>
              <a:pPr/>
              <a:t>4</a:t>
            </a:fld>
            <a:endParaRPr lang="en-US"/>
          </a:p>
        </p:txBody>
      </p:sp>
      <p:sp>
        <p:nvSpPr>
          <p:cNvPr id="25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4AF7FA-0DC3-4664-A07C-61F0E0CB42CC}" type="slidenum">
              <a:rPr lang="en-US"/>
              <a:pPr/>
              <a:t>5</a:t>
            </a:fld>
            <a:endParaRPr lang="en-US"/>
          </a:p>
        </p:txBody>
      </p:sp>
      <p:sp>
        <p:nvSpPr>
          <p:cNvPr id="258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3EF700-EF67-4594-8BAF-4D4428FDE7DC}" type="slidenum">
              <a:rPr lang="en-US"/>
              <a:pPr/>
              <a:t>6</a:t>
            </a:fld>
            <a:endParaRPr lang="en-US"/>
          </a:p>
        </p:txBody>
      </p:sp>
      <p:sp>
        <p:nvSpPr>
          <p:cNvPr id="25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BBDC1B-3993-4A05-AE3F-F23235CE2BDD}" type="slidenum">
              <a:rPr lang="en-US"/>
              <a:pPr/>
              <a:t>7</a:t>
            </a:fld>
            <a:endParaRPr lang="en-US"/>
          </a:p>
        </p:txBody>
      </p:sp>
      <p:sp>
        <p:nvSpPr>
          <p:cNvPr id="26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9CC0AA-3164-4E00-8EA4-094A7913DE55}" type="slidenum">
              <a:rPr lang="en-US"/>
              <a:pPr/>
              <a:t>8</a:t>
            </a:fld>
            <a:endParaRPr lang="en-US"/>
          </a:p>
        </p:txBody>
      </p:sp>
      <p:sp>
        <p:nvSpPr>
          <p:cNvPr id="261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1833CC-C798-4FFD-95DE-0522E04FE6C3}" type="slidenum">
              <a:rPr lang="en-US"/>
              <a:pPr/>
              <a:t>9</a:t>
            </a:fld>
            <a:endParaRPr lang="en-US"/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2473E4-A80D-4208-B9DB-9C4CB4024DFC}" type="slidenum">
              <a:rPr lang="en-US"/>
              <a:pPr/>
              <a:t>10</a:t>
            </a:fld>
            <a:endParaRPr lang="en-US"/>
          </a:p>
        </p:txBody>
      </p:sp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B3A6E3-1B62-4231-9E52-6E2AF8A7438D}" type="slidenum">
              <a:rPr lang="en-US"/>
              <a:pPr/>
              <a:t>11</a:t>
            </a:fld>
            <a:endParaRPr lang="en-US"/>
          </a:p>
        </p:txBody>
      </p:sp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3A384C-5BD7-40D5-BE69-A0C41307F471}" type="slidenum">
              <a:rPr lang="en-US"/>
              <a:pPr/>
              <a:t>12</a:t>
            </a:fld>
            <a:endParaRPr lang="en-US"/>
          </a:p>
        </p:txBody>
      </p:sp>
      <p:sp>
        <p:nvSpPr>
          <p:cNvPr id="265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3FB72D-0B7F-4657-8741-D1515AB68B76}" type="slidenum">
              <a:rPr lang="en-US"/>
              <a:pPr/>
              <a:t>13</a:t>
            </a:fld>
            <a:endParaRPr lang="en-US"/>
          </a:p>
        </p:txBody>
      </p:sp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8504E9-F6E4-469B-826A-B6128FF86A68}" type="slidenum">
              <a:rPr lang="en-US"/>
              <a:pPr/>
              <a:t>14</a:t>
            </a:fld>
            <a:endParaRPr lang="en-US"/>
          </a:p>
        </p:txBody>
      </p:sp>
      <p:sp>
        <p:nvSpPr>
          <p:cNvPr id="267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11B35F-9C25-4EF4-8E9C-23D7BD39BA81}" type="slidenum">
              <a:rPr lang="en-US"/>
              <a:pPr/>
              <a:t>15</a:t>
            </a:fld>
            <a:endParaRPr lang="en-US"/>
          </a:p>
        </p:txBody>
      </p:sp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39A116-79E0-449A-A50B-BE9305BE6C33}" type="slidenum">
              <a:rPr lang="en-US"/>
              <a:pPr/>
              <a:t>16</a:t>
            </a:fld>
            <a:endParaRPr lang="en-US"/>
          </a:p>
        </p:txBody>
      </p:sp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8BC44B-3197-4E95-980E-DD98E243EACA}" type="slidenum">
              <a:rPr lang="en-US"/>
              <a:pPr/>
              <a:t>17</a:t>
            </a:fld>
            <a:endParaRPr lang="en-US"/>
          </a:p>
        </p:txBody>
      </p:sp>
      <p:sp>
        <p:nvSpPr>
          <p:cNvPr id="270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FDE266-CEFD-4D39-BD78-74477499742D}" type="slidenum">
              <a:rPr lang="en-US"/>
              <a:pPr/>
              <a:t>18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4D88DA-DBF0-46F2-B3E8-C13CC006E019}" type="slidenum">
              <a:rPr lang="en-US"/>
              <a:pPr/>
              <a:t>19</a:t>
            </a:fld>
            <a:endParaRPr lang="en-US"/>
          </a:p>
        </p:txBody>
      </p:sp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0D8B0A-A500-4252-B3A6-75CA5789F5D9}" type="slidenum">
              <a:rPr lang="en-US"/>
              <a:pPr/>
              <a:t>20</a:t>
            </a:fld>
            <a:endParaRPr lang="en-US"/>
          </a:p>
        </p:txBody>
      </p:sp>
      <p:sp>
        <p:nvSpPr>
          <p:cNvPr id="273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F16012-5686-4036-ABAE-B04F0E71E5FB}" type="slidenum">
              <a:rPr lang="en-US"/>
              <a:pPr/>
              <a:t>21</a:t>
            </a:fld>
            <a:endParaRPr lang="en-US"/>
          </a:p>
        </p:txBody>
      </p:sp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C9B59E-F9CD-475A-A2BB-3B1671DBBDC1}" type="slidenum">
              <a:rPr lang="en-US"/>
              <a:pPr/>
              <a:t>22</a:t>
            </a:fld>
            <a:endParaRPr lang="en-US"/>
          </a:p>
        </p:txBody>
      </p:sp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5184A1-0A34-41AB-A48E-5E59CADD0779}" type="slidenum">
              <a:rPr lang="en-US"/>
              <a:pPr/>
              <a:t>23</a:t>
            </a:fld>
            <a:endParaRPr lang="en-US"/>
          </a:p>
        </p:txBody>
      </p:sp>
      <p:sp>
        <p:nvSpPr>
          <p:cNvPr id="27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9D096D-8698-490E-B77B-3B39F5801F24}" type="slidenum">
              <a:rPr lang="en-US"/>
              <a:pPr/>
              <a:t>24</a:t>
            </a:fld>
            <a:endParaRPr lang="en-US"/>
          </a:p>
        </p:txBody>
      </p:sp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82FF63-2F2B-4495-972B-E28CBD18B0CC}" type="slidenum">
              <a:rPr lang="en-US"/>
              <a:pPr/>
              <a:t>25</a:t>
            </a:fld>
            <a:endParaRPr lang="en-US"/>
          </a:p>
        </p:txBody>
      </p:sp>
      <p:sp>
        <p:nvSpPr>
          <p:cNvPr id="27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690A0E-D91B-4199-A5C7-56A3A619FA1B}" type="slidenum">
              <a:rPr lang="en-US"/>
              <a:pPr/>
              <a:t>26</a:t>
            </a:fld>
            <a:endParaRPr lang="en-US"/>
          </a:p>
        </p:txBody>
      </p:sp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0F1426-866A-4057-91DE-AE5B4CFB5D05}" type="slidenum">
              <a:rPr lang="en-US"/>
              <a:pPr/>
              <a:t>27</a:t>
            </a:fld>
            <a:endParaRPr lang="en-US"/>
          </a:p>
        </p:txBody>
      </p:sp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C6A092-7E0D-4C99-A7CD-C6AFF3E6F7EF}" type="slidenum">
              <a:rPr lang="en-US"/>
              <a:pPr/>
              <a:t>28</a:t>
            </a:fld>
            <a:endParaRPr lang="en-US"/>
          </a:p>
        </p:txBody>
      </p:sp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62E1C8-74E6-4C05-8822-F43C4538202E}" type="slidenum">
              <a:rPr lang="en-US"/>
              <a:pPr/>
              <a:t>29</a:t>
            </a:fld>
            <a:endParaRPr lang="en-U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CB5833-F689-4D2C-96AF-746742B13496}" type="slidenum">
              <a:rPr lang="en-US"/>
              <a:pPr/>
              <a:t>30</a:t>
            </a:fld>
            <a:endParaRPr lang="en-US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C51C4A-4D94-4A19-91DA-7C8BCBB99587}" type="slidenum">
              <a:rPr lang="en-US"/>
              <a:pPr/>
              <a:t>31</a:t>
            </a:fld>
            <a:endParaRPr lang="en-US"/>
          </a:p>
        </p:txBody>
      </p:sp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64F565-63D9-47AC-A943-EF7D83DDD6FC}" type="slidenum">
              <a:rPr lang="en-US"/>
              <a:pPr/>
              <a:t>32</a:t>
            </a:fld>
            <a:endParaRPr lang="en-US"/>
          </a:p>
        </p:txBody>
      </p:sp>
      <p:sp>
        <p:nvSpPr>
          <p:cNvPr id="285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5D6FF6-6234-44DF-9572-A0A602BC2376}" type="slidenum">
              <a:rPr lang="en-US"/>
              <a:pPr/>
              <a:t>33</a:t>
            </a:fld>
            <a:endParaRPr lang="en-US"/>
          </a:p>
        </p:txBody>
      </p:sp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907A50-AAB3-4EED-A03C-F2C911AA8878}" type="slidenum">
              <a:rPr lang="en-US"/>
              <a:pPr/>
              <a:t>34</a:t>
            </a:fld>
            <a:endParaRPr lang="en-US"/>
          </a:p>
        </p:txBody>
      </p:sp>
      <p:sp>
        <p:nvSpPr>
          <p:cNvPr id="287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33EC28-0297-4C69-A142-F24217701AAB}" type="slidenum">
              <a:rPr lang="en-US"/>
              <a:pPr/>
              <a:t>35</a:t>
            </a:fld>
            <a:endParaRPr lang="en-US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E2D498-1447-4428-A407-EEF076250053}" type="slidenum">
              <a:rPr lang="en-US"/>
              <a:pPr/>
              <a:t>36</a:t>
            </a:fld>
            <a:endParaRPr lang="en-US"/>
          </a:p>
        </p:txBody>
      </p:sp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756841-8517-4C66-8401-20403D67A314}" type="slidenum">
              <a:rPr lang="en-US"/>
              <a:pPr/>
              <a:t>37</a:t>
            </a:fld>
            <a:endParaRPr lang="en-U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4C5FD0-29A9-4887-93AF-E5352689DF93}" type="slidenum">
              <a:rPr lang="en-US"/>
              <a:pPr/>
              <a:t>38</a:t>
            </a:fld>
            <a:endParaRPr lang="en-US"/>
          </a:p>
        </p:txBody>
      </p:sp>
      <p:sp>
        <p:nvSpPr>
          <p:cNvPr id="291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51360F-E958-4EA2-A4BF-3D195EBC29A4}" type="slidenum">
              <a:rPr lang="en-US"/>
              <a:pPr/>
              <a:t>39</a:t>
            </a:fld>
            <a:endParaRPr lang="en-US"/>
          </a:p>
        </p:txBody>
      </p:sp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04F268-A5A5-496A-9CA0-BA431FF8B6D4}" type="slidenum">
              <a:rPr lang="en-US"/>
              <a:pPr/>
              <a:t>40</a:t>
            </a:fld>
            <a:endParaRPr lang="en-US"/>
          </a:p>
        </p:txBody>
      </p:sp>
      <p:sp>
        <p:nvSpPr>
          <p:cNvPr id="293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8DDFE0-CFD0-44FA-A660-5D30331ACBB9}" type="slidenum">
              <a:rPr lang="en-US"/>
              <a:pPr/>
              <a:t>41</a:t>
            </a:fld>
            <a:endParaRPr lang="en-US"/>
          </a:p>
        </p:txBody>
      </p:sp>
      <p:sp>
        <p:nvSpPr>
          <p:cNvPr id="294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F2B0FE-31B0-4BF5-AB6C-3839A347FB0D}" type="slidenum">
              <a:rPr lang="en-US"/>
              <a:pPr/>
              <a:t>42</a:t>
            </a:fld>
            <a:endParaRPr lang="en-US"/>
          </a:p>
        </p:txBody>
      </p:sp>
      <p:sp>
        <p:nvSpPr>
          <p:cNvPr id="29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C27197-2C4A-4375-BCFC-59AF4C4FDE5C}" type="slidenum">
              <a:rPr lang="en-US"/>
              <a:pPr/>
              <a:t>43</a:t>
            </a:fld>
            <a:endParaRPr lang="en-US"/>
          </a:p>
        </p:txBody>
      </p:sp>
      <p:sp>
        <p:nvSpPr>
          <p:cNvPr id="296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E0F557-9324-417E-9A21-565384684AB4}" type="slidenum">
              <a:rPr lang="en-US"/>
              <a:pPr/>
              <a:t>44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E18D82-2D45-499B-8CF6-0120BCA87490}" type="slidenum">
              <a:rPr lang="en-US"/>
              <a:pPr/>
              <a:t>45</a:t>
            </a:fld>
            <a:endParaRPr lang="en-US"/>
          </a:p>
        </p:txBody>
      </p:sp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9E9D8D-21F1-4090-85D7-60E50D5D8502}" type="slidenum">
              <a:rPr lang="en-US"/>
              <a:pPr/>
              <a:t>46</a:t>
            </a:fld>
            <a:endParaRPr lang="en-US"/>
          </a:p>
        </p:txBody>
      </p:sp>
      <p:sp>
        <p:nvSpPr>
          <p:cNvPr id="300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B3F58E-A209-49F9-87EB-375B55C2B591}" type="slidenum">
              <a:rPr lang="en-US"/>
              <a:pPr/>
              <a:t>47</a:t>
            </a:fld>
            <a:endParaRPr lang="en-US"/>
          </a:p>
        </p:txBody>
      </p:sp>
      <p:sp>
        <p:nvSpPr>
          <p:cNvPr id="301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F8C39D-DA99-422D-894A-9AB545C18FEE}" type="slidenum">
              <a:rPr lang="en-US"/>
              <a:pPr/>
              <a:t>48</a:t>
            </a:fld>
            <a:endParaRPr lang="en-US"/>
          </a:p>
        </p:txBody>
      </p:sp>
      <p:sp>
        <p:nvSpPr>
          <p:cNvPr id="302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A7D9D4-73AC-4922-9F53-5D7D823BCC2B}" type="slidenum">
              <a:rPr lang="en-US"/>
              <a:pPr/>
              <a:t>49</a:t>
            </a:fld>
            <a:endParaRPr lang="en-US"/>
          </a:p>
        </p:txBody>
      </p:sp>
      <p:sp>
        <p:nvSpPr>
          <p:cNvPr id="303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1FF3D9-2A91-475D-BE67-81AE416C1759}" type="slidenum">
              <a:rPr lang="en-US"/>
              <a:pPr/>
              <a:t>50</a:t>
            </a:fld>
            <a:endParaRPr lang="en-US"/>
          </a:p>
        </p:txBody>
      </p:sp>
      <p:sp>
        <p:nvSpPr>
          <p:cNvPr id="304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D8F260-FE8E-41BA-B977-3BA251CBD96B}" type="slidenum">
              <a:rPr lang="en-US"/>
              <a:pPr/>
              <a:t>51</a:t>
            </a:fld>
            <a:endParaRPr lang="en-US"/>
          </a:p>
        </p:txBody>
      </p:sp>
      <p:sp>
        <p:nvSpPr>
          <p:cNvPr id="305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3042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3430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en-US" sz="2400">
                <a:latin typeface="Times New Roman" pitchFamily="18" charset="0"/>
              </a:endParaRPr>
            </a:p>
          </p:txBody>
        </p:sp>
        <p:sp>
          <p:nvSpPr>
            <p:cNvPr id="343044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en-US" sz="2400">
                <a:latin typeface="Times New Roman" pitchFamily="18" charset="0"/>
              </a:endParaRPr>
            </a:p>
          </p:txBody>
        </p:sp>
      </p:grpSp>
      <p:grpSp>
        <p:nvGrpSpPr>
          <p:cNvPr id="343045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343046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3047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4304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43049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43050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343051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fld id="{83BD1897-0112-47C6-871A-398A61A8DB8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43052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3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48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30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30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3052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61B960-42B2-437F-B4A8-57D1CF4B2BE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482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4E9A3-D775-4C0A-BD12-10BD8CC5F1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88806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44446F-DD7E-455C-80D7-15BA8D9A9F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42447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1C15A-8ECA-4D34-8DFA-4696077AE35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2626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58E24-8E51-4BDF-B247-AAEE500F74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93886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D47DF-EA3A-4064-811B-E5A5D3B562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0341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29033-BF80-4A41-A365-70AAB77EAB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70356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03B47-A57C-49CF-8BD4-D8105338579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6247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D5524-127A-4515-86B4-A54D55391D5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55434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049A6-26E9-4A74-9D34-2DF4FFEA89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41538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2018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342019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342020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2021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42022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342023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2024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42025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202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202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endParaRPr lang="en-US"/>
          </a:p>
        </p:txBody>
      </p:sp>
      <p:sp>
        <p:nvSpPr>
          <p:cNvPr id="34202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en-US"/>
          </a:p>
        </p:txBody>
      </p:sp>
      <p:sp>
        <p:nvSpPr>
          <p:cNvPr id="34202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eaLnBrk="1" hangingPunct="1">
              <a:defRPr sz="2600" b="1">
                <a:solidFill>
                  <a:schemeClr val="bg1"/>
                </a:solidFill>
              </a:defRPr>
            </a:lvl1pPr>
          </a:lstStyle>
          <a:p>
            <a:fld id="{6C63DDC3-0375-4A03-A24F-0BB6898ABE30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2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42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42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42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420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25" grpId="0"/>
      <p:bldP spid="342026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20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202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20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202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20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202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20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202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20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202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24.xml"/><Relationship Id="rId18" Type="http://schemas.openxmlformats.org/officeDocument/2006/relationships/slide" Target="slide34.xml"/><Relationship Id="rId26" Type="http://schemas.openxmlformats.org/officeDocument/2006/relationships/slide" Target="slide50.xml"/><Relationship Id="rId3" Type="http://schemas.openxmlformats.org/officeDocument/2006/relationships/slide" Target="slide4.xml"/><Relationship Id="rId21" Type="http://schemas.openxmlformats.org/officeDocument/2006/relationships/slide" Target="slide40.xml"/><Relationship Id="rId7" Type="http://schemas.openxmlformats.org/officeDocument/2006/relationships/slide" Target="slide12.xml"/><Relationship Id="rId12" Type="http://schemas.openxmlformats.org/officeDocument/2006/relationships/slide" Target="slide22.xml"/><Relationship Id="rId17" Type="http://schemas.openxmlformats.org/officeDocument/2006/relationships/slide" Target="slide32.xml"/><Relationship Id="rId25" Type="http://schemas.openxmlformats.org/officeDocument/2006/relationships/slide" Target="slide48.xml"/><Relationship Id="rId2" Type="http://schemas.openxmlformats.org/officeDocument/2006/relationships/notesSlide" Target="../notesSlides/notesSlide1.xml"/><Relationship Id="rId16" Type="http://schemas.openxmlformats.org/officeDocument/2006/relationships/slide" Target="slide30.xml"/><Relationship Id="rId20" Type="http://schemas.openxmlformats.org/officeDocument/2006/relationships/slide" Target="slide3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20.xml"/><Relationship Id="rId24" Type="http://schemas.openxmlformats.org/officeDocument/2006/relationships/slide" Target="slide46.xml"/><Relationship Id="rId5" Type="http://schemas.openxmlformats.org/officeDocument/2006/relationships/slide" Target="slide8.xml"/><Relationship Id="rId15" Type="http://schemas.openxmlformats.org/officeDocument/2006/relationships/slide" Target="slide28.xml"/><Relationship Id="rId23" Type="http://schemas.openxmlformats.org/officeDocument/2006/relationships/slide" Target="slide44.xml"/><Relationship Id="rId10" Type="http://schemas.openxmlformats.org/officeDocument/2006/relationships/slide" Target="slide18.xml"/><Relationship Id="rId19" Type="http://schemas.openxmlformats.org/officeDocument/2006/relationships/slide" Target="slide36.xml"/><Relationship Id="rId4" Type="http://schemas.openxmlformats.org/officeDocument/2006/relationships/slide" Target="slide6.xml"/><Relationship Id="rId9" Type="http://schemas.openxmlformats.org/officeDocument/2006/relationships/slide" Target="slide16.xml"/><Relationship Id="rId14" Type="http://schemas.openxmlformats.org/officeDocument/2006/relationships/slide" Target="slide26.xml"/><Relationship Id="rId22" Type="http://schemas.openxmlformats.org/officeDocument/2006/relationships/slide" Target="slide42.xml"/><Relationship Id="rId27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wmf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7" name="AutoShape 8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3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38" name="AutoShape 90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4" action="ppaction://hlinksldjump"/>
              </a:rPr>
              <a:t>300</a:t>
            </a:r>
            <a:endParaRPr lang="en-US" sz="3600" b="1">
              <a:latin typeface="Times New Roman" pitchFamily="18" charset="0"/>
              <a:hlinkClick r:id="rId4" action="ppaction://hlinksldjump"/>
            </a:endParaRPr>
          </a:p>
        </p:txBody>
      </p:sp>
      <p:sp>
        <p:nvSpPr>
          <p:cNvPr id="2139" name="AutoShape 9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5" action="ppaction://hlinksldjump"/>
              </a:rPr>
              <a:t>400</a:t>
            </a:r>
            <a:endParaRPr lang="en-US" sz="3600" b="1">
              <a:latin typeface="Times New Roman" pitchFamily="18" charset="0"/>
              <a:hlinkClick r:id="rId5" action="ppaction://hlinksldjump"/>
            </a:endParaRPr>
          </a:p>
        </p:txBody>
      </p:sp>
      <p:sp>
        <p:nvSpPr>
          <p:cNvPr id="2140" name="AutoShape 92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6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49" name="AutoShape 101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7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0" name="AutoShape 102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8" action="ppaction://hlinksldjump"/>
              </a:rPr>
              <a:t>200</a:t>
            </a:r>
            <a:endParaRPr lang="en-US" sz="3600" b="1">
              <a:latin typeface="Times New Roman" pitchFamily="18" charset="0"/>
              <a:hlinkClick r:id="rId8" action="ppaction://hlinksldjump"/>
            </a:endParaRPr>
          </a:p>
        </p:txBody>
      </p:sp>
      <p:sp>
        <p:nvSpPr>
          <p:cNvPr id="2151" name="AutoShape 103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9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2" name="AutoShape 104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0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3" name="AutoShape 105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1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4" name="AutoShape 106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2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5" name="AutoShape 107">
            <a:hlinkClick r:id="rId1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3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6" name="AutoShape 108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4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7" name="AutoShape 109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5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8" name="AutoShape 110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6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9" name="AutoShape 111">
            <a:hlinkClick r:id="rId1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7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0" name="AutoShape 112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8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1" name="AutoShape 113">
            <a:hlinkClick r:id="rId1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9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2" name="AutoShape 114">
            <a:hlinkClick r:id="rId2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0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3" name="AutoShape 115">
            <a:hlinkClick r:id="rId2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1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4" name="AutoShape 116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2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5" name="AutoShape 117">
            <a:hlinkClick r:id="rId2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3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6" name="AutoShape 118">
            <a:hlinkClick r:id="rId2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4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7" name="AutoShape 119">
            <a:hlinkClick r:id="rId2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5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8" name="AutoShape 120">
            <a:hlinkClick r:id="rId2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6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088" name="AutoShape 40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" action="ppaction://hlinkshowjump?jump=nextslide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06" name="Rectangle 58"/>
          <p:cNvSpPr>
            <a:spLocks noChangeArrowheads="1"/>
          </p:cNvSpPr>
          <p:nvPr/>
        </p:nvSpPr>
        <p:spPr bwMode="auto">
          <a:xfrm>
            <a:off x="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rgbClr val="800080"/>
                </a:solidFill>
                <a:latin typeface="Bremen Bd BT" pitchFamily="82" charset="0"/>
              </a:rPr>
              <a:t>Hear</a:t>
            </a:r>
          </a:p>
        </p:txBody>
      </p:sp>
      <p:sp>
        <p:nvSpPr>
          <p:cNvPr id="2145" name="Rectangle 97"/>
          <p:cNvSpPr>
            <a:spLocks noChangeArrowheads="1"/>
          </p:cNvSpPr>
          <p:nvPr/>
        </p:nvSpPr>
        <p:spPr bwMode="auto">
          <a:xfrm>
            <a:off x="18288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rgbClr val="800080"/>
                </a:solidFill>
                <a:latin typeface="Bremen Bd BT" pitchFamily="82" charset="0"/>
              </a:rPr>
              <a:t>Taste</a:t>
            </a:r>
          </a:p>
        </p:txBody>
      </p:sp>
      <p:sp>
        <p:nvSpPr>
          <p:cNvPr id="2146" name="Rectangle 98"/>
          <p:cNvSpPr>
            <a:spLocks noChangeArrowheads="1"/>
          </p:cNvSpPr>
          <p:nvPr/>
        </p:nvSpPr>
        <p:spPr bwMode="auto">
          <a:xfrm>
            <a:off x="36576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rgbClr val="800080"/>
                </a:solidFill>
                <a:latin typeface="Bremen Bd BT" pitchFamily="82" charset="0"/>
              </a:rPr>
              <a:t>SEE</a:t>
            </a:r>
          </a:p>
        </p:txBody>
      </p:sp>
      <p:sp>
        <p:nvSpPr>
          <p:cNvPr id="2147" name="Rectangle 99"/>
          <p:cNvSpPr>
            <a:spLocks noChangeArrowheads="1"/>
          </p:cNvSpPr>
          <p:nvPr/>
        </p:nvSpPr>
        <p:spPr bwMode="auto">
          <a:xfrm>
            <a:off x="54864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rgbClr val="800080"/>
                </a:solidFill>
                <a:latin typeface="Bremen Bd BT" pitchFamily="82" charset="0"/>
              </a:rPr>
              <a:t>Smell</a:t>
            </a:r>
          </a:p>
        </p:txBody>
      </p:sp>
      <p:sp>
        <p:nvSpPr>
          <p:cNvPr id="2148" name="Rectangle 100"/>
          <p:cNvSpPr>
            <a:spLocks noChangeArrowheads="1"/>
          </p:cNvSpPr>
          <p:nvPr/>
        </p:nvSpPr>
        <p:spPr bwMode="auto">
          <a:xfrm>
            <a:off x="73152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>
                <a:solidFill>
                  <a:srgbClr val="800080"/>
                </a:solidFill>
                <a:latin typeface="Bremen Bd BT" pitchFamily="82" charset="0"/>
              </a:rPr>
              <a:t>fEEL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n-US" sz="3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937125" y="28638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3077" name="AutoShape 5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You use these to help you hear things.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n-US" sz="3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4277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4752975" y="25558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54281" name="AutoShape 9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ears?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4284" name="Picture 12" descr="MCj0250531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895600"/>
            <a:ext cx="3221038" cy="379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n-US" sz="3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315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549775" y="30527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sz="2400">
              <a:latin typeface="Times New Roman" pitchFamily="18" charset="0"/>
            </a:endParaRPr>
          </a:p>
        </p:txBody>
      </p:sp>
      <p:sp>
        <p:nvSpPr>
          <p:cNvPr id="13321" name="AutoShape 9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Other than your ears, you need this to hear as well.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456" name="AutoShape 1032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your brain?</a:t>
            </a:r>
          </a:p>
        </p:txBody>
      </p:sp>
      <p:sp>
        <p:nvSpPr>
          <p:cNvPr id="104457" name="Rectangle 103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4460" name="Picture 1036" descr="MCHM00378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24200"/>
            <a:ext cx="4140200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AutoShape 2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When sound vibrations first enter your ear, they hit this strechy skin inside.</a:t>
            </a: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8" name="AutoShape 307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52" name="AutoShape 308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an eardrum?</a:t>
            </a:r>
          </a:p>
        </p:txBody>
      </p:sp>
      <p:sp>
        <p:nvSpPr>
          <p:cNvPr id="108553" name="Rectangle 308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8557" name="Picture 3085" descr="MCj0251571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971800"/>
            <a:ext cx="3636963" cy="366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8" name="AutoShape 3078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These are tiny movements or vibrations in the air. </a:t>
            </a:r>
          </a:p>
        </p:txBody>
      </p:sp>
      <p:sp>
        <p:nvSpPr>
          <p:cNvPr id="110599" name="Rectangle 3079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48" name="AutoShape 1032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sound waves? </a:t>
            </a:r>
          </a:p>
        </p:txBody>
      </p:sp>
      <p:sp>
        <p:nvSpPr>
          <p:cNvPr id="112649" name="Rectangle 103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54" name="Picture 1038" descr="MCHM00050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55900"/>
            <a:ext cx="4495800" cy="38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4" name="AutoShape 2054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As the sound waves vibrate throughout your ear, these vibrations make nerves send messages here.</a:t>
            </a:r>
          </a:p>
        </p:txBody>
      </p:sp>
      <p:sp>
        <p:nvSpPr>
          <p:cNvPr id="114695" name="Rectangle 2055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3721100"/>
            <a:ext cx="4013200" cy="10287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1" name="AutoShape 1029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745" name="AutoShape 1033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What are your brain’s hearing centers?</a:t>
            </a:r>
          </a:p>
        </p:txBody>
      </p:sp>
      <p:sp>
        <p:nvSpPr>
          <p:cNvPr id="116746" name="Rectangle 103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6750" name="Picture 1038" descr="MCHM00264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0"/>
            <a:ext cx="3962400" cy="361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90" name="AutoShape 2054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You use this to help you taste foods.</a:t>
            </a:r>
          </a:p>
        </p:txBody>
      </p:sp>
      <p:sp>
        <p:nvSpPr>
          <p:cNvPr id="118791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840" name="AutoShape 1032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a tongue?</a:t>
            </a:r>
          </a:p>
        </p:txBody>
      </p:sp>
      <p:sp>
        <p:nvSpPr>
          <p:cNvPr id="120841" name="Rectangle 103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0843" name="Picture 1035" descr="MCPE02753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505200"/>
            <a:ext cx="4600575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7" name="AutoShape 2055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Messages are sent here to help you taste.</a:t>
            </a:r>
          </a:p>
        </p:txBody>
      </p:sp>
      <p:sp>
        <p:nvSpPr>
          <p:cNvPr id="122888" name="Rectangle 205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35" name="AutoShape 1031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the brain?</a:t>
            </a:r>
          </a:p>
        </p:txBody>
      </p:sp>
      <p:sp>
        <p:nvSpPr>
          <p:cNvPr id="124936" name="Rectangle 103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4937" name="Picture 1033" descr="MCHM00378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24200"/>
            <a:ext cx="4140200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2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The little bumps on your tongue that molecules in the food go inside to help you taste.</a:t>
            </a:r>
          </a:p>
        </p:txBody>
      </p:sp>
      <p:sp>
        <p:nvSpPr>
          <p:cNvPr id="12698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AutoShape 205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1" name="AutoShape 2055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taste buds?</a:t>
            </a:r>
          </a:p>
        </p:txBody>
      </p:sp>
      <p:sp>
        <p:nvSpPr>
          <p:cNvPr id="129032" name="Rectangle 205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9033" name="Picture 2057" descr="MCj0428087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24200"/>
            <a:ext cx="4038600" cy="310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8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Your tongue is split into this many sections, each picking up different tastes. </a:t>
            </a:r>
          </a:p>
        </p:txBody>
      </p:sp>
      <p:sp>
        <p:nvSpPr>
          <p:cNvPr id="13107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AutoShape 205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27" name="AutoShape 2055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How many is four? </a:t>
            </a:r>
          </a:p>
        </p:txBody>
      </p:sp>
      <p:sp>
        <p:nvSpPr>
          <p:cNvPr id="133128" name="Rectangle 205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29" name="Picture 2057" descr="MCj0340000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0"/>
            <a:ext cx="3121025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4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Not only do you use your tongue and brain to taste, but you also get a lot of help from this sense.</a:t>
            </a:r>
          </a:p>
        </p:txBody>
      </p:sp>
      <p:sp>
        <p:nvSpPr>
          <p:cNvPr id="135175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0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223" name="AutoShape 1031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What is smell?</a:t>
            </a:r>
          </a:p>
        </p:txBody>
      </p:sp>
      <p:sp>
        <p:nvSpPr>
          <p:cNvPr id="137224" name="Rectangle 103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7225" name="Picture 1033" descr="MCPE03323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200400"/>
            <a:ext cx="4191000" cy="324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70" name="AutoShape 2054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You use these to see objects.</a:t>
            </a:r>
          </a:p>
        </p:txBody>
      </p:sp>
      <p:sp>
        <p:nvSpPr>
          <p:cNvPr id="139271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19" name="AutoShape 1031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eyes?</a:t>
            </a:r>
          </a:p>
        </p:txBody>
      </p:sp>
      <p:sp>
        <p:nvSpPr>
          <p:cNvPr id="141320" name="Rectangle 103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1321" name="Picture 1033" descr="MCj0403997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79775"/>
            <a:ext cx="3124200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6" name="AutoShape 2054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Not only do you use eyes to see, but this organ is also used a great bit.</a:t>
            </a:r>
            <a:br>
              <a:rPr lang="en-US" sz="3200"/>
            </a:br>
            <a:endParaRPr lang="en-US" sz="3200"/>
          </a:p>
        </p:txBody>
      </p:sp>
      <p:sp>
        <p:nvSpPr>
          <p:cNvPr id="143367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5416" name="AutoShape 8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your brain?</a:t>
            </a:r>
          </a:p>
        </p:txBody>
      </p:sp>
      <p:sp>
        <p:nvSpPr>
          <p:cNvPr id="145417" name="Rectangle 9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5418" name="Picture 10" descr="MCHM00378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24200"/>
            <a:ext cx="4140200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62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An opening in your eyes to let light in.</a:t>
            </a:r>
          </a:p>
        </p:txBody>
      </p:sp>
      <p:sp>
        <p:nvSpPr>
          <p:cNvPr id="14746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9511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a pupil?</a:t>
            </a:r>
          </a:p>
        </p:txBody>
      </p:sp>
      <p:sp>
        <p:nvSpPr>
          <p:cNvPr id="14951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9513" name="Picture 9" descr="MCj0434734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52800"/>
            <a:ext cx="29718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8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This is where most of your eye is hidden.</a:t>
            </a:r>
          </a:p>
        </p:txBody>
      </p:sp>
      <p:sp>
        <p:nvSpPr>
          <p:cNvPr id="15155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07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the skull?</a:t>
            </a:r>
          </a:p>
        </p:txBody>
      </p:sp>
      <p:sp>
        <p:nvSpPr>
          <p:cNvPr id="153608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09" name="Picture 9" descr="MCBD20091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970213"/>
            <a:ext cx="3733800" cy="367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4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These carry messages about the picture from the back of your eye to special places in your brain.</a:t>
            </a:r>
          </a:p>
        </p:txBody>
      </p:sp>
      <p:sp>
        <p:nvSpPr>
          <p:cNvPr id="155655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7703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nerves?</a:t>
            </a:r>
          </a:p>
        </p:txBody>
      </p:sp>
      <p:sp>
        <p:nvSpPr>
          <p:cNvPr id="157704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7707" name="Picture 11" descr="MCj0211486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84"/>
          <a:stretch>
            <a:fillRect/>
          </a:stretch>
        </p:blipFill>
        <p:spPr bwMode="auto">
          <a:xfrm>
            <a:off x="304800" y="3352800"/>
            <a:ext cx="3886200" cy="328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0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You use this to smell.</a:t>
            </a:r>
          </a:p>
        </p:txBody>
      </p:sp>
      <p:sp>
        <p:nvSpPr>
          <p:cNvPr id="159751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1799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a nose?</a:t>
            </a:r>
          </a:p>
        </p:txBody>
      </p:sp>
      <p:sp>
        <p:nvSpPr>
          <p:cNvPr id="161800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1801" name="Picture 9" descr="MCPE03481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971800"/>
            <a:ext cx="4478338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6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This is the other organ that is used to smell.</a:t>
            </a:r>
          </a:p>
        </p:txBody>
      </p:sp>
      <p:sp>
        <p:nvSpPr>
          <p:cNvPr id="163847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5895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your brain?</a:t>
            </a:r>
          </a:p>
        </p:txBody>
      </p:sp>
      <p:sp>
        <p:nvSpPr>
          <p:cNvPr id="165896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5897" name="Picture 9" descr="MCHM00378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24200"/>
            <a:ext cx="4140200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42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Even though you cannot see these tiny bits, you are able to smell something that is baking in an oven because of them.</a:t>
            </a:r>
          </a:p>
        </p:txBody>
      </p:sp>
      <p:sp>
        <p:nvSpPr>
          <p:cNvPr id="16794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9991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molecules?</a:t>
            </a:r>
          </a:p>
        </p:txBody>
      </p:sp>
      <p:sp>
        <p:nvSpPr>
          <p:cNvPr id="16999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9993" name="Picture 9" descr="MCj0237411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09925"/>
            <a:ext cx="3733800" cy="335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8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Once the molecules reach the special place in your nose, nearby _____ send messages to your brain.</a:t>
            </a:r>
          </a:p>
        </p:txBody>
      </p:sp>
      <p:sp>
        <p:nvSpPr>
          <p:cNvPr id="17203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087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nerves?</a:t>
            </a:r>
          </a:p>
        </p:txBody>
      </p:sp>
      <p:sp>
        <p:nvSpPr>
          <p:cNvPr id="174088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090" name="Picture 10" descr="MCj0211486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60"/>
          <a:stretch>
            <a:fillRect/>
          </a:stretch>
        </p:blipFill>
        <p:spPr bwMode="auto">
          <a:xfrm>
            <a:off x="228600" y="3114675"/>
            <a:ext cx="3962400" cy="336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4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True or False: When you put an object closer to your nose, more molecules stick near the nerves.</a:t>
            </a:r>
          </a:p>
        </p:txBody>
      </p:sp>
      <p:sp>
        <p:nvSpPr>
          <p:cNvPr id="176135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8183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true?</a:t>
            </a:r>
          </a:p>
        </p:txBody>
      </p:sp>
      <p:sp>
        <p:nvSpPr>
          <p:cNvPr id="178184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8185" name="Picture 9" descr="MCj0339986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2300288" cy="344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30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What do you use to feel an object?</a:t>
            </a:r>
          </a:p>
        </p:txBody>
      </p:sp>
      <p:sp>
        <p:nvSpPr>
          <p:cNvPr id="180231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2279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skin or a hand?</a:t>
            </a:r>
          </a:p>
        </p:txBody>
      </p:sp>
      <p:sp>
        <p:nvSpPr>
          <p:cNvPr id="182280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2282" name="Picture 10" descr="MPj041175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971800"/>
            <a:ext cx="24399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6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This is another organ used to feel.</a:t>
            </a:r>
          </a:p>
        </p:txBody>
      </p:sp>
      <p:sp>
        <p:nvSpPr>
          <p:cNvPr id="184327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6375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the brain?</a:t>
            </a:r>
          </a:p>
        </p:txBody>
      </p:sp>
      <p:sp>
        <p:nvSpPr>
          <p:cNvPr id="186376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6377" name="Picture 9" descr="MCHM00378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24200"/>
            <a:ext cx="4140200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2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These are in your skin for touch and pressure, hot and cold, and pain.</a:t>
            </a:r>
          </a:p>
        </p:txBody>
      </p:sp>
      <p:sp>
        <p:nvSpPr>
          <p:cNvPr id="18842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0471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are nerves?</a:t>
            </a:r>
          </a:p>
        </p:txBody>
      </p:sp>
      <p:sp>
        <p:nvSpPr>
          <p:cNvPr id="19047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0473" name="Picture 9" descr="MCj0211486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60"/>
          <a:stretch>
            <a:fillRect/>
          </a:stretch>
        </p:blipFill>
        <p:spPr bwMode="auto">
          <a:xfrm>
            <a:off x="228600" y="3114675"/>
            <a:ext cx="3962400" cy="336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8" name="AutoShape 1030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You can tell that a pillow is soft, a rock is hard, a snowball is cold, and a potato is hot by this.</a:t>
            </a:r>
          </a:p>
        </p:txBody>
      </p:sp>
      <p:sp>
        <p:nvSpPr>
          <p:cNvPr id="19251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567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feeling?</a:t>
            </a:r>
          </a:p>
        </p:txBody>
      </p:sp>
      <p:sp>
        <p:nvSpPr>
          <p:cNvPr id="194568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71" name="Picture 11" descr="MCj0355351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971800"/>
            <a:ext cx="18129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4" name="Picture 14" descr="MCj0232855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953000"/>
            <a:ext cx="20574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5" name="Picture 15" descr="MPj04330520000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5" t="29413" r="16330" b="5882"/>
          <a:stretch>
            <a:fillRect/>
          </a:stretch>
        </p:blipFill>
        <p:spPr bwMode="auto">
          <a:xfrm>
            <a:off x="2667000" y="4876800"/>
            <a:ext cx="11430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6" name="Picture 16" descr="MCj0191693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048000"/>
            <a:ext cx="2108200" cy="172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4" name="AutoShape 6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 sz="3200"/>
              <a:t>True or False: Some parts of your body have more touch nerves than others.</a:t>
            </a:r>
          </a:p>
        </p:txBody>
      </p:sp>
      <p:sp>
        <p:nvSpPr>
          <p:cNvPr id="196615" name="Rectangle 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6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663" name="AutoShape 7"/>
          <p:cNvSpPr>
            <a:spLocks noGrp="1" noChangeArrowheads="1"/>
          </p:cNvSpPr>
          <p:nvPr>
            <p:ph type="ctrTitle"/>
          </p:nvPr>
        </p:nvSpPr>
        <p:spPr>
          <a:xfrm>
            <a:off x="685800" y="1192213"/>
            <a:ext cx="8229600" cy="1482725"/>
          </a:xfrm>
        </p:spPr>
        <p:txBody>
          <a:bodyPr/>
          <a:lstStyle/>
          <a:p>
            <a:r>
              <a:rPr lang="en-US"/>
              <a:t>What is true?</a:t>
            </a:r>
          </a:p>
        </p:txBody>
      </p:sp>
      <p:sp>
        <p:nvSpPr>
          <p:cNvPr id="198664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8665" name="Picture 9" descr="MCj0339986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2300288" cy="344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sules">
  <a:themeElements>
    <a:clrScheme name="Capsules 3">
      <a:dk1>
        <a:srgbClr val="006699"/>
      </a:dk1>
      <a:lt1>
        <a:srgbClr val="FFFFFF"/>
      </a:lt1>
      <a:dk2>
        <a:srgbClr val="6699FF"/>
      </a:dk2>
      <a:lt2>
        <a:srgbClr val="FFFFFF"/>
      </a:lt2>
      <a:accent1>
        <a:srgbClr val="33CCCC"/>
      </a:accent1>
      <a:accent2>
        <a:srgbClr val="006699"/>
      </a:accent2>
      <a:accent3>
        <a:srgbClr val="B8CAFF"/>
      </a:accent3>
      <a:accent4>
        <a:srgbClr val="DADADA"/>
      </a:accent4>
      <a:accent5>
        <a:srgbClr val="ADE2E2"/>
      </a:accent5>
      <a:accent6>
        <a:srgbClr val="005C8A"/>
      </a:accent6>
      <a:hlink>
        <a:srgbClr val="99CC00"/>
      </a:hlink>
      <a:folHlink>
        <a:srgbClr val="FFFFCC"/>
      </a:folHlink>
    </a:clrScheme>
    <a:fontScheme name="Capsu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816</TotalTime>
  <Words>563</Words>
  <Application>Microsoft Office PowerPoint</Application>
  <PresentationFormat>On-screen Show (4:3)</PresentationFormat>
  <Paragraphs>131</Paragraphs>
  <Slides>51</Slides>
  <Notes>51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Capsules</vt:lpstr>
      <vt:lpstr>PowerPoint Presentation</vt:lpstr>
      <vt:lpstr>You use these to help you hear things.</vt:lpstr>
      <vt:lpstr>What are ears?</vt:lpstr>
      <vt:lpstr>Other than your ears, you need this to hear as well.</vt:lpstr>
      <vt:lpstr>What is your brain?</vt:lpstr>
      <vt:lpstr>When sound vibrations first enter your ear, they hit this strechy skin inside.</vt:lpstr>
      <vt:lpstr>What is an eardrum?</vt:lpstr>
      <vt:lpstr>These are tiny movements or vibrations in the air. </vt:lpstr>
      <vt:lpstr>What are sound waves? </vt:lpstr>
      <vt:lpstr>As the sound waves vibrate throughout your ear, these vibrations make nerves send messages here.</vt:lpstr>
      <vt:lpstr>What are your brain’s hearing centers?</vt:lpstr>
      <vt:lpstr>You use this to help you taste foods.</vt:lpstr>
      <vt:lpstr>What is a tongue?</vt:lpstr>
      <vt:lpstr>Messages are sent here to help you taste.</vt:lpstr>
      <vt:lpstr>What is the brain?</vt:lpstr>
      <vt:lpstr>The little bumps on your tongue that molecules in the food go inside to help you taste.</vt:lpstr>
      <vt:lpstr>What are taste buds?</vt:lpstr>
      <vt:lpstr>Your tongue is split into this many sections, each picking up different tastes. </vt:lpstr>
      <vt:lpstr>How many is four? </vt:lpstr>
      <vt:lpstr>Not only do you use your tongue and brain to taste, but you also get a lot of help from this sense.</vt:lpstr>
      <vt:lpstr>What is smell?</vt:lpstr>
      <vt:lpstr>You use these to see objects.</vt:lpstr>
      <vt:lpstr>What are eyes?</vt:lpstr>
      <vt:lpstr>Not only do you use eyes to see, but this organ is also used a great bit. </vt:lpstr>
      <vt:lpstr>What is your brain?</vt:lpstr>
      <vt:lpstr>An opening in your eyes to let light in.</vt:lpstr>
      <vt:lpstr>What is a pupil?</vt:lpstr>
      <vt:lpstr>This is where most of your eye is hidden.</vt:lpstr>
      <vt:lpstr>What is the skull?</vt:lpstr>
      <vt:lpstr>These carry messages about the picture from the back of your eye to special places in your brain.</vt:lpstr>
      <vt:lpstr>What are nerves?</vt:lpstr>
      <vt:lpstr>You use this to smell.</vt:lpstr>
      <vt:lpstr>What is a nose?</vt:lpstr>
      <vt:lpstr>This is the other organ that is used to smell.</vt:lpstr>
      <vt:lpstr>What is your brain?</vt:lpstr>
      <vt:lpstr>Even though you cannot see these tiny bits, you are able to smell something that is baking in an oven because of them.</vt:lpstr>
      <vt:lpstr>What are molecules?</vt:lpstr>
      <vt:lpstr>Once the molecules reach the special place in your nose, nearby _____ send messages to your brain.</vt:lpstr>
      <vt:lpstr>What are nerves?</vt:lpstr>
      <vt:lpstr>True or False: When you put an object closer to your nose, more molecules stick near the nerves.</vt:lpstr>
      <vt:lpstr>What is true?</vt:lpstr>
      <vt:lpstr>What do you use to feel an object?</vt:lpstr>
      <vt:lpstr>What is skin or a hand?</vt:lpstr>
      <vt:lpstr>This is another organ used to feel.</vt:lpstr>
      <vt:lpstr>What is the brain?</vt:lpstr>
      <vt:lpstr>These are in your skin for touch and pressure, hot and cold, and pain.</vt:lpstr>
      <vt:lpstr>What are nerves?</vt:lpstr>
      <vt:lpstr>You can tell that a pillow is soft, a rock is hard, a snowball is cold, and a potato is hot by this.</vt:lpstr>
      <vt:lpstr>What is feeling?</vt:lpstr>
      <vt:lpstr>True or False: Some parts of your body have more touch nerves than others.</vt:lpstr>
      <vt:lpstr>What is true?</vt:lpstr>
    </vt:vector>
  </TitlesOfParts>
  <Company>Grant County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Grant County High School</dc:creator>
  <cp:lastModifiedBy>Stassinis</cp:lastModifiedBy>
  <cp:revision>72</cp:revision>
  <dcterms:created xsi:type="dcterms:W3CDTF">1998-08-19T17:45:48Z</dcterms:created>
  <dcterms:modified xsi:type="dcterms:W3CDTF">2012-03-28T00:04:19Z</dcterms:modified>
</cp:coreProperties>
</file>